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60" autoAdjust="0"/>
    <p:restoredTop sz="94660"/>
  </p:normalViewPr>
  <p:slideViewPr>
    <p:cSldViewPr>
      <p:cViewPr varScale="1">
        <p:scale>
          <a:sx n="93" d="100"/>
          <a:sy n="93" d="100"/>
        </p:scale>
        <p:origin x="125" y="8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848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06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8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62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89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540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07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1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100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869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46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11A2D-46C5-41A5-91F0-E86EF27EAF2F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29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0"/>
            <a:ext cx="9144000" cy="4766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>
                <a:latin typeface="+mn-ea"/>
                <a:ea typeface="+mn-ea"/>
              </a:rPr>
              <a:t>申告すべき</a:t>
            </a:r>
            <a:r>
              <a:rPr lang="en-US" altLang="ja-JP" sz="1400" b="1" dirty="0">
                <a:latin typeface="+mn-ea"/>
                <a:ea typeface="+mn-ea"/>
              </a:rPr>
              <a:t>COI</a:t>
            </a:r>
            <a:r>
              <a:rPr lang="ja-JP" altLang="en-US" sz="1400" b="1" dirty="0">
                <a:latin typeface="+mn-ea"/>
                <a:ea typeface="+mn-ea"/>
              </a:rPr>
              <a:t>状態がある時のサンプル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47562" y="692696"/>
            <a:ext cx="7992889" cy="1656184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>
                <a:latin typeface="+mn-ea"/>
                <a:ea typeface="+mn-ea"/>
              </a:rPr>
              <a:t>第２５回</a:t>
            </a:r>
            <a:r>
              <a:rPr lang="ja-JP" altLang="en-US" sz="2800" dirty="0">
                <a:latin typeface="+mn-ea"/>
                <a:ea typeface="+mn-ea"/>
              </a:rPr>
              <a:t>日本言語聴覚学会</a:t>
            </a:r>
            <a:endParaRPr lang="en-US" altLang="ja-JP" sz="2800" dirty="0">
              <a:latin typeface="+mn-ea"/>
              <a:ea typeface="+mn-ea"/>
            </a:endParaRPr>
          </a:p>
          <a:p>
            <a:r>
              <a:rPr lang="en-US" altLang="ja-JP" sz="2800" dirty="0">
                <a:latin typeface="+mn-ea"/>
                <a:ea typeface="+mn-ea"/>
              </a:rPr>
              <a:t>COI</a:t>
            </a:r>
            <a:r>
              <a:rPr lang="ja-JP" altLang="en-US" sz="2800" dirty="0">
                <a:latin typeface="+mn-ea"/>
                <a:ea typeface="+mn-ea"/>
              </a:rPr>
              <a:t>開示</a:t>
            </a:r>
            <a:endParaRPr lang="en-US" altLang="ja-JP" sz="2800" dirty="0">
              <a:latin typeface="+mn-ea"/>
              <a:ea typeface="+mn-ea"/>
            </a:endParaRPr>
          </a:p>
          <a:p>
            <a:r>
              <a:rPr lang="ja-JP" altLang="en-US" sz="2800" dirty="0">
                <a:latin typeface="+mn-ea"/>
                <a:ea typeface="+mn-ea"/>
              </a:rPr>
              <a:t>筆頭発表者名　○○　○○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493162" y="2564904"/>
            <a:ext cx="8352927" cy="3600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>
                <a:latin typeface="+mn-ea"/>
                <a:ea typeface="+mn-ea"/>
              </a:rPr>
              <a:t>演題発表に関連し、開示すべき</a:t>
            </a:r>
            <a:r>
              <a:rPr lang="en-US" altLang="ja-JP" sz="1800" dirty="0">
                <a:latin typeface="+mn-ea"/>
                <a:ea typeface="+mn-ea"/>
              </a:rPr>
              <a:t>COI</a:t>
            </a:r>
            <a:r>
              <a:rPr lang="ja-JP" altLang="en-US" sz="1800" dirty="0">
                <a:latin typeface="+mn-ea"/>
                <a:ea typeface="+mn-ea"/>
              </a:rPr>
              <a:t>関係にある企業などは以下の通りです。</a:t>
            </a:r>
            <a:endParaRPr lang="en-US" altLang="ja-JP" sz="1800" dirty="0">
              <a:latin typeface="+mn-ea"/>
              <a:ea typeface="+mn-ea"/>
            </a:endParaRPr>
          </a:p>
          <a:p>
            <a:pPr algn="l"/>
            <a:endParaRPr lang="en-US" altLang="ja-JP" sz="1800" dirty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①顧問</a:t>
            </a:r>
            <a:r>
              <a:rPr lang="en-US" altLang="ja-JP" sz="1800" dirty="0">
                <a:latin typeface="+mn-ea"/>
                <a:ea typeface="+mn-ea"/>
              </a:rPr>
              <a:t>					</a:t>
            </a:r>
            <a:r>
              <a:rPr lang="ja-JP" altLang="en-US" sz="1800" dirty="0">
                <a:latin typeface="+mn-ea"/>
                <a:ea typeface="+mn-ea"/>
              </a:rPr>
              <a:t>なし</a:t>
            </a:r>
            <a:endParaRPr lang="en-US" altLang="ja-JP" sz="1800" dirty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②株保有・利益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>
                <a:latin typeface="+mn-ea"/>
              </a:rPr>
              <a:t>なし</a:t>
            </a:r>
            <a:endParaRPr lang="en-US" altLang="ja-JP" sz="1800" dirty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③特許使用料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>
                <a:latin typeface="+mn-ea"/>
              </a:rPr>
              <a:t>なし</a:t>
            </a:r>
            <a:endParaRPr lang="en-US" altLang="ja-JP" sz="1800" dirty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④講演料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>
                <a:latin typeface="+mn-ea"/>
              </a:rPr>
              <a:t>なし</a:t>
            </a:r>
            <a:endParaRPr lang="en-US" altLang="ja-JP" sz="1800" dirty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⑤原稿料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>
                <a:latin typeface="+mn-ea"/>
              </a:rPr>
              <a:t>なし</a:t>
            </a:r>
            <a:endParaRPr lang="en-US" altLang="ja-JP" sz="1800" dirty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⑥受託研究・共同研究費</a:t>
            </a:r>
            <a:r>
              <a:rPr lang="en-US" altLang="ja-JP" sz="1800" dirty="0">
                <a:latin typeface="+mn-ea"/>
              </a:rPr>
              <a:t>			</a:t>
            </a:r>
            <a:r>
              <a:rPr lang="ja-JP" altLang="en-US" sz="1800" dirty="0">
                <a:latin typeface="+mn-ea"/>
              </a:rPr>
              <a:t>○○製薬</a:t>
            </a:r>
            <a:endParaRPr lang="en-US" altLang="ja-JP" sz="1800" dirty="0">
              <a:latin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⑦奨学寄付金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>
                <a:latin typeface="+mn-ea"/>
              </a:rPr>
              <a:t>○○製薬</a:t>
            </a:r>
            <a:endParaRPr lang="en-US" altLang="ja-JP" sz="1800" dirty="0">
              <a:latin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⑧寄附講座所属</a:t>
            </a:r>
            <a:r>
              <a:rPr lang="en-US" altLang="ja-JP" sz="1800" dirty="0">
                <a:latin typeface="+mn-ea"/>
              </a:rPr>
              <a:t>				</a:t>
            </a:r>
            <a:r>
              <a:rPr lang="ja-JP" altLang="en-US" sz="1800" dirty="0">
                <a:latin typeface="+mn-ea"/>
              </a:rPr>
              <a:t>あり（○○製薬）</a:t>
            </a:r>
            <a:endParaRPr lang="en-US" altLang="ja-JP" sz="1800" dirty="0">
              <a:latin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⑨贈答品などの報酬</a:t>
            </a:r>
            <a:r>
              <a:rPr lang="en-US" altLang="ja-JP" sz="1800" dirty="0">
                <a:latin typeface="+mn-ea"/>
              </a:rPr>
              <a:t>			</a:t>
            </a:r>
            <a:r>
              <a:rPr lang="ja-JP" altLang="en-US" sz="1800" dirty="0">
                <a:latin typeface="+mn-ea"/>
              </a:rPr>
              <a:t>なし</a:t>
            </a:r>
            <a:endParaRPr lang="en-US" altLang="ja-JP" sz="1800" dirty="0">
              <a:latin typeface="+mn-ea"/>
            </a:endParaRPr>
          </a:p>
          <a:p>
            <a:pPr algn="l"/>
            <a:endParaRPr lang="en-US" altLang="ja-JP" sz="1800" dirty="0">
              <a:latin typeface="+mn-ea"/>
              <a:ea typeface="+mn-ea"/>
            </a:endParaRPr>
          </a:p>
          <a:p>
            <a:pPr algn="l"/>
            <a:r>
              <a:rPr lang="ja-JP" altLang="en-US" sz="1800" dirty="0">
                <a:latin typeface="+mn-ea"/>
                <a:ea typeface="+mn-ea"/>
              </a:rPr>
              <a:t>　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79512" y="476672"/>
            <a:ext cx="8784976" cy="6048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555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140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Mariko Koutake</dc:creator>
  <cp:lastModifiedBy>潤 森山</cp:lastModifiedBy>
  <cp:revision>18</cp:revision>
  <cp:lastPrinted>2016-07-01T05:28:08Z</cp:lastPrinted>
  <dcterms:created xsi:type="dcterms:W3CDTF">2016-07-01T03:04:42Z</dcterms:created>
  <dcterms:modified xsi:type="dcterms:W3CDTF">2024-04-30T05:37:00Z</dcterms:modified>
</cp:coreProperties>
</file>