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7169150" cy="5376863" type="B5ISO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99"/>
    <a:srgbClr val="06B0DE"/>
    <a:srgbClr val="03BCE1"/>
    <a:srgbClr val="00E3DE"/>
    <a:srgbClr val="0066FF"/>
    <a:srgbClr val="FFCCFF"/>
    <a:srgbClr val="000000"/>
    <a:srgbClr val="CC00CC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02" autoAdjust="0"/>
    <p:restoredTop sz="94704" autoAdjust="0"/>
  </p:normalViewPr>
  <p:slideViewPr>
    <p:cSldViewPr>
      <p:cViewPr varScale="1">
        <p:scale>
          <a:sx n="74" d="100"/>
          <a:sy n="74" d="100"/>
        </p:scale>
        <p:origin x="1572" y="60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1813" y="3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2024/5/9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29308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1813" y="9429308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7333"/>
          </a:xfrm>
          <a:prstGeom prst="rect">
            <a:avLst/>
          </a:prstGeom>
        </p:spPr>
        <p:txBody>
          <a:bodyPr vert="horz" lIns="105933" tIns="52968" rIns="105933" bIns="52968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296" y="3"/>
            <a:ext cx="2945862" cy="497333"/>
          </a:xfrm>
          <a:prstGeom prst="rect">
            <a:avLst/>
          </a:prstGeom>
        </p:spPr>
        <p:txBody>
          <a:bodyPr vert="horz" lIns="105933" tIns="52968" rIns="105933" bIns="52968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2024/5/9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5933" tIns="52968" rIns="105933" bIns="5296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66" y="4716193"/>
            <a:ext cx="5438748" cy="4466755"/>
          </a:xfrm>
          <a:prstGeom prst="rect">
            <a:avLst/>
          </a:prstGeom>
        </p:spPr>
        <p:txBody>
          <a:bodyPr vert="horz" lIns="105933" tIns="52968" rIns="105933" bIns="52968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27768"/>
            <a:ext cx="2945862" cy="497332"/>
          </a:xfrm>
          <a:prstGeom prst="rect">
            <a:avLst/>
          </a:prstGeom>
        </p:spPr>
        <p:txBody>
          <a:bodyPr vert="horz" lIns="105933" tIns="52968" rIns="105933" bIns="52968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296" y="9427768"/>
            <a:ext cx="2945862" cy="497332"/>
          </a:xfrm>
          <a:prstGeom prst="rect">
            <a:avLst/>
          </a:prstGeom>
        </p:spPr>
        <p:txBody>
          <a:bodyPr vert="horz" lIns="105933" tIns="52968" rIns="105933" bIns="52968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6635" indent="-275629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2515" indent="-22050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3522" indent="-22050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4528" indent="-22050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5533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66540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07546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48554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35317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0" y="0"/>
            <a:ext cx="7169150" cy="53768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0" y="0"/>
            <a:ext cx="7164388" cy="960239"/>
          </a:xfrm>
          <a:prstGeom prst="rect">
            <a:avLst/>
          </a:prstGeom>
          <a:solidFill>
            <a:srgbClr val="FFFF99"/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8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8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28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25</a:t>
            </a:r>
            <a:r>
              <a:rPr lang="ja-JP" altLang="en-US" sz="28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回日本言語聴覚学会</a:t>
            </a:r>
            <a:r>
              <a:rPr lang="en-US" altLang="ja-JP" sz="28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28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8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広報チラシ</a:t>
            </a:r>
            <a:endParaRPr lang="ja-JP" altLang="en-US" sz="2400" b="1" kern="0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108743" y="1039085"/>
          <a:ext cx="6946902" cy="42032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05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セミナー名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634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会社名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63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ご担当者氏名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50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TEL</a:t>
                      </a: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）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1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備考</a:t>
                      </a:r>
                      <a:endParaRPr kumimoji="1" lang="en-US" altLang="ja-JP" sz="13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（送付内容）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</a:t>
                      </a:r>
                      <a:endParaRPr kumimoji="1" lang="en-US" altLang="ja-JP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　　　　</a:t>
                      </a:r>
                      <a:endParaRPr kumimoji="1" lang="en-US" altLang="ja-JP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／　　個口</a:t>
                      </a:r>
                    </a:p>
                  </a:txBody>
                  <a:tcPr marL="91435" marR="91435"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94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送付先</a:t>
                      </a:r>
                      <a:endParaRPr kumimoji="1" lang="en-US" altLang="ja-JP" sz="13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〒</a:t>
                      </a:r>
                      <a:r>
                        <a:rPr lang="en-US" altLang="zh-CN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650-0046</a:t>
                      </a: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神戸市中央区港島中町</a:t>
                      </a:r>
                      <a:r>
                        <a:rPr lang="en-US" altLang="zh-CN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6 </a:t>
                      </a: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丁目</a:t>
                      </a:r>
                      <a:r>
                        <a:rPr lang="en-US" altLang="zh-CN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9 </a:t>
                      </a: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番</a:t>
                      </a:r>
                      <a:r>
                        <a:rPr lang="en-US" altLang="zh-CN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</a:t>
                      </a: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神戸国際会議場　３</a:t>
                      </a:r>
                      <a:r>
                        <a:rPr lang="en-US" altLang="zh-CN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</a:t>
                      </a: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r>
                        <a:rPr lang="en-US" altLang="zh-CN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302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第</a:t>
                      </a:r>
                      <a:r>
                        <a:rPr lang="en-US" altLang="zh-CN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25</a:t>
                      </a: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回日本言語聴覚学会　学会本部　宛</a:t>
                      </a:r>
                      <a:endParaRPr kumimoji="1" lang="ja-JP" altLang="en-US" sz="1200" b="1" i="0" kern="1200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kern="1200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TEL</a:t>
                      </a:r>
                      <a:r>
                        <a:rPr kumimoji="1" lang="ja-JP" altLang="en-US" sz="1200" b="1" i="0" kern="1200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：</a:t>
                      </a:r>
                      <a:r>
                        <a:rPr kumimoji="1" lang="en-US" altLang="ja-JP" sz="1200" b="1" i="0" kern="1200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078-302-5200</a:t>
                      </a: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1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2024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6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月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20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日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木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)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 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PM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着指定［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14:00-16:00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］</a:t>
                      </a: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2739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必要事項を全てご記入の上、必ず荷物側面の見えやすい場所に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05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本送付状は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kumimoji="1" lang="ja-JP" altLang="en-US" sz="105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100059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</TotalTime>
  <Words>112</Words>
  <Application>Microsoft Office PowerPoint</Application>
  <PresentationFormat>B5 (ISO) 176x250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Yu Gothic UI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maypro</dc:creator>
  <cp:lastModifiedBy>． メイプロ</cp:lastModifiedBy>
  <cp:revision>137</cp:revision>
  <cp:lastPrinted>2023-03-20T03:02:03Z</cp:lastPrinted>
  <dcterms:created xsi:type="dcterms:W3CDTF">2011-01-14T11:42:04Z</dcterms:created>
  <dcterms:modified xsi:type="dcterms:W3CDTF">2024-05-09T10:38:49Z</dcterms:modified>
</cp:coreProperties>
</file>