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59" d="100"/>
          <a:sy n="59" d="100"/>
        </p:scale>
        <p:origin x="16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latin typeface="+mn-ea"/>
                <a:ea typeface="+mn-ea"/>
              </a:rPr>
              <a:t>申告すべき</a:t>
            </a:r>
            <a:r>
              <a:rPr lang="en-US" altLang="ja-JP" sz="1400" b="1" dirty="0">
                <a:latin typeface="+mn-ea"/>
                <a:ea typeface="+mn-ea"/>
              </a:rPr>
              <a:t>COI</a:t>
            </a:r>
            <a:r>
              <a:rPr lang="ja-JP" altLang="en-US" sz="1400" b="1" dirty="0">
                <a:latin typeface="+mn-ea"/>
                <a:ea typeface="+mn-ea"/>
              </a:rPr>
              <a:t>状態がある時のサンプル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+mn-ea"/>
                <a:ea typeface="+mn-ea"/>
              </a:rPr>
              <a:t>第２５回</a:t>
            </a:r>
            <a:r>
              <a:rPr lang="ja-JP" altLang="en-US" sz="2800" dirty="0">
                <a:latin typeface="+mn-ea"/>
                <a:ea typeface="+mn-ea"/>
              </a:rPr>
              <a:t>日本言語聴覚学会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 dirty="0">
                <a:latin typeface="+mn-ea"/>
                <a:ea typeface="+mn-ea"/>
              </a:rPr>
              <a:t>開示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筆頭発表者名　○○　○○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>
                <a:latin typeface="+mn-ea"/>
                <a:ea typeface="+mn-ea"/>
              </a:rPr>
              <a:t>COI</a:t>
            </a:r>
            <a:r>
              <a:rPr lang="ja-JP" altLang="en-US" sz="1800" dirty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①顧問</a:t>
            </a:r>
            <a:r>
              <a:rPr lang="en-US" altLang="ja-JP" sz="1800" dirty="0">
                <a:latin typeface="+mn-ea"/>
                <a:ea typeface="+mn-ea"/>
              </a:rPr>
              <a:t>					</a:t>
            </a:r>
            <a:r>
              <a:rPr lang="ja-JP" altLang="en-US" sz="1800" dirty="0">
                <a:latin typeface="+mn-ea"/>
                <a:ea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あり（○○製薬）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． メイプロ</cp:lastModifiedBy>
  <cp:revision>18</cp:revision>
  <cp:lastPrinted>2016-07-01T05:28:08Z</cp:lastPrinted>
  <dcterms:created xsi:type="dcterms:W3CDTF">2016-07-01T03:04:42Z</dcterms:created>
  <dcterms:modified xsi:type="dcterms:W3CDTF">2024-04-05T01:48:34Z</dcterms:modified>
</cp:coreProperties>
</file>